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8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1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1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5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4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7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9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C3848-F1A4-413C-B831-1F666B993F9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0A92-559E-4724-BB8C-EE0D874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7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ohn.dennehy@qc.cuny.edu" TargetMode="External"/><Relationship Id="rId5" Type="http://schemas.openxmlformats.org/officeDocument/2006/relationships/hyperlink" Target="http://www.qc.cuny.edu/Computing/Pages/Google-Apps---Students.aspx" TargetMode="External"/><Relationship Id="rId4" Type="http://schemas.openxmlformats.org/officeDocument/2006/relationships/hyperlink" Target="https://goo.gl/forms/CwjUZVxut3P1dKM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05.png" title="horizontal lin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857250"/>
            <a:ext cx="9144000" cy="45719"/>
          </a:xfrm>
          <a:prstGeom prst="rect">
            <a:avLst/>
          </a:prstGeom>
          <a:ln/>
        </p:spPr>
      </p:pic>
      <p:pic>
        <p:nvPicPr>
          <p:cNvPr id="6" name="image09.png" descr="SigmaXiQueensCollege.png" title="Placeholder imag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368659" y="815554"/>
            <a:ext cx="3730217" cy="1376992"/>
          </a:xfrm>
          <a:prstGeom prst="rect">
            <a:avLst/>
          </a:prstGeom>
          <a:ln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61583"/>
            <a:ext cx="9144000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latin typeface="Arial" panose="020B0604020202020204" pitchFamily="34" charset="0"/>
                <a:ea typeface="Economica"/>
                <a:cs typeface="Economica"/>
              </a:rPr>
              <a:t>CALL FOR ABSTRACTS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" y="1296301"/>
            <a:ext cx="45719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-714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27008" y="2195185"/>
            <a:ext cx="8410754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31</a:t>
            </a:r>
            <a:r>
              <a:rPr lang="en-US" altLang="en-US" sz="2400" b="1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st </a:t>
            </a:r>
            <a:r>
              <a:rPr lang="en-US" altLang="en-US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Annual Sigma Xi Research </a:t>
            </a:r>
            <a:r>
              <a:rPr lang="en-US" altLang="en-US" sz="24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Day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It is a pleasure to invite you to the 31</a:t>
            </a:r>
            <a:r>
              <a:rPr lang="en-US" altLang="en-US" sz="1400" baseline="300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st 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Annual Sigma Xi Research Day. The conference is organized by the Queens College Chapter of the Sigma Xi Scientific Research Society and will take place on </a:t>
            </a:r>
            <a:r>
              <a:rPr lang="en-US" altLang="en-US" sz="1400" b="1">
                <a:solidFill>
                  <a:srgbClr val="957F59"/>
                </a:solidFill>
                <a:latin typeface="Cambria" panose="02040503050406030204" pitchFamily="18" charset="0"/>
                <a:ea typeface="Open Sans"/>
                <a:cs typeface="Open Sans"/>
              </a:rPr>
              <a:t>April </a:t>
            </a:r>
            <a:r>
              <a:rPr lang="en-US" altLang="en-US" sz="1400" b="1" smtClean="0">
                <a:solidFill>
                  <a:srgbClr val="957F59"/>
                </a:solidFill>
                <a:latin typeface="Cambria" panose="02040503050406030204" pitchFamily="18" charset="0"/>
                <a:ea typeface="Open Sans"/>
                <a:cs typeface="Open Sans"/>
              </a:rPr>
              <a:t>15</a:t>
            </a:r>
            <a:r>
              <a:rPr lang="en-US" altLang="en-US" sz="1400" b="1" dirty="0">
                <a:solidFill>
                  <a:srgbClr val="957F59"/>
                </a:solidFill>
                <a:latin typeface="Cambria" panose="02040503050406030204" pitchFamily="18" charset="0"/>
                <a:ea typeface="Open Sans"/>
                <a:cs typeface="Open Sans"/>
              </a:rPr>
              <a:t>, 2017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 from 10am to 1:30pm</a:t>
            </a:r>
            <a:r>
              <a:rPr lang="en-US" altLang="en-US" sz="1400" dirty="0" smtClean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ambria" panose="020405030504060302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All Queens College faculty, adjunct faculty, postdoctoral fellows, graduate students and undergraduate students are invited to present a poster at the 31</a:t>
            </a:r>
            <a:r>
              <a:rPr lang="en-US" altLang="en-US" sz="1400" baseline="300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st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 Annual Sigma Xi Research Day. Space is limited to 80 total presenters</a:t>
            </a:r>
            <a:r>
              <a:rPr lang="en-US" altLang="en-US" sz="1400" dirty="0" smtClean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ambria" panose="020405030504060302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The </a:t>
            </a:r>
            <a:r>
              <a:rPr lang="en-US" altLang="en-US" sz="1400" b="1" dirty="0">
                <a:solidFill>
                  <a:srgbClr val="957F59"/>
                </a:solidFill>
                <a:latin typeface="Cambria" panose="02040503050406030204" pitchFamily="18" charset="0"/>
                <a:ea typeface="Open Sans"/>
                <a:cs typeface="Open Sans"/>
              </a:rPr>
              <a:t>deadline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 to submit abstracts is </a:t>
            </a:r>
            <a:r>
              <a:rPr lang="en-US" altLang="en-US" sz="1400" b="1" dirty="0">
                <a:solidFill>
                  <a:srgbClr val="957F59"/>
                </a:solidFill>
                <a:latin typeface="Cambria" panose="02040503050406030204" pitchFamily="18" charset="0"/>
                <a:ea typeface="Open Sans"/>
                <a:cs typeface="Open Sans"/>
              </a:rPr>
              <a:t>March 15</a:t>
            </a:r>
            <a:r>
              <a:rPr lang="en-US" altLang="en-US" sz="1400" b="1" baseline="30000" dirty="0">
                <a:solidFill>
                  <a:srgbClr val="957F59"/>
                </a:solidFill>
                <a:latin typeface="Cambria" panose="02040503050406030204" pitchFamily="18" charset="0"/>
                <a:ea typeface="Open Sans"/>
                <a:cs typeface="Open Sans"/>
              </a:rPr>
              <a:t>th</a:t>
            </a:r>
            <a:r>
              <a:rPr lang="en-US" altLang="en-US" sz="1400" b="1" dirty="0">
                <a:solidFill>
                  <a:srgbClr val="957F59"/>
                </a:solidFill>
                <a:latin typeface="Cambria" panose="02040503050406030204" pitchFamily="18" charset="0"/>
                <a:ea typeface="Open Sans"/>
                <a:cs typeface="Open Sans"/>
              </a:rPr>
              <a:t>, 2017</a:t>
            </a:r>
            <a:r>
              <a:rPr lang="en-US" altLang="en-US" sz="1400" dirty="0" smtClean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ambria" panose="020405030504060302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Selected presenters will be notified of acceptance by March 21</a:t>
            </a:r>
            <a:r>
              <a:rPr lang="en-US" altLang="en-US" sz="1400" baseline="300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st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, 2017</a:t>
            </a:r>
            <a:r>
              <a:rPr lang="en-US" altLang="en-US" sz="1400" dirty="0" smtClean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ambria" panose="020405030504060302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For instructions on abstract submission and to submit your abstract, please visit the following link: 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  <a:hlinkClick r:id="rId4"/>
              </a:rPr>
              <a:t>https://</a:t>
            </a:r>
            <a:r>
              <a:rPr lang="en-US" altLang="en-US" sz="1400" dirty="0" smtClean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  <a:hlinkClick r:id="rId4"/>
              </a:rPr>
              <a:t>goo.gl/forms/CwjUZVxut3P1dKM33</a:t>
            </a:r>
            <a:endParaRPr lang="en-US" altLang="en-US" sz="1400" dirty="0" smtClean="0">
              <a:solidFill>
                <a:srgbClr val="000000"/>
              </a:solidFill>
              <a:latin typeface="Cambria" panose="02040503050406030204" pitchFamily="18" charset="0"/>
              <a:ea typeface="Open Sans"/>
              <a:cs typeface="Open Sans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ambria" panose="020405030504060302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Note: You must log-in using </a:t>
            </a:r>
            <a:r>
              <a:rPr lang="en-US" altLang="en-US" sz="1400" dirty="0" smtClean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your QC Google 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Apps Account to submit an abstract. More information here: 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  <a:hlinkClick r:id="rId5"/>
              </a:rPr>
              <a:t>http://www.qc.cuny.edu/Computing/Pages/Google-Apps---Students.aspx</a:t>
            </a:r>
            <a:endParaRPr lang="en-US" altLang="en-US" sz="1050" dirty="0">
              <a:latin typeface="Cambria" panose="020405030504060302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>
              <a:solidFill>
                <a:srgbClr val="000000"/>
              </a:solidFill>
              <a:latin typeface="Cambria" panose="02040503050406030204" pitchFamily="18" charset="0"/>
              <a:ea typeface="Open Sans"/>
              <a:cs typeface="Open Sans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For </a:t>
            </a:r>
            <a:r>
              <a:rPr lang="en-US" altLang="en-US" sz="1400" dirty="0">
                <a:solidFill>
                  <a:srgbClr val="000000"/>
                </a:solidFill>
                <a:latin typeface="Cambria" panose="02040503050406030204" pitchFamily="18" charset="0"/>
                <a:ea typeface="Open Sans"/>
                <a:cs typeface="Open Sans"/>
              </a:rPr>
              <a:t>enquiries regarding the program, please contact: </a:t>
            </a:r>
            <a:r>
              <a:rPr lang="en-US" altLang="en-US" sz="1400" dirty="0">
                <a:solidFill>
                  <a:srgbClr val="1155CC"/>
                </a:solidFill>
                <a:latin typeface="Cambria" panose="02040503050406030204" pitchFamily="18" charset="0"/>
                <a:ea typeface="Open Sans"/>
                <a:cs typeface="Open Sans"/>
                <a:hlinkClick r:id="rId6"/>
              </a:rPr>
              <a:t>john.dennehy@qc.cuny.edu</a:t>
            </a:r>
            <a:endParaRPr lang="en-US" alt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6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Economica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Dennehy</dc:creator>
  <cp:lastModifiedBy>John Dennehy</cp:lastModifiedBy>
  <cp:revision>6</cp:revision>
  <dcterms:created xsi:type="dcterms:W3CDTF">2017-02-15T19:07:34Z</dcterms:created>
  <dcterms:modified xsi:type="dcterms:W3CDTF">2017-02-20T17:06:23Z</dcterms:modified>
</cp:coreProperties>
</file>