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310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3848-F1A4-413C-B831-1F666B993F9C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0A92-559E-4724-BB8C-EE0D87474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04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3848-F1A4-413C-B831-1F666B993F9C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0A92-559E-4724-BB8C-EE0D87474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9871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3848-F1A4-413C-B831-1F666B993F9C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0A92-559E-4724-BB8C-EE0D87474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280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3848-F1A4-413C-B831-1F666B993F9C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0A92-559E-4724-BB8C-EE0D87474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918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3848-F1A4-413C-B831-1F666B993F9C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0A92-559E-4724-BB8C-EE0D87474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616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3848-F1A4-413C-B831-1F666B993F9C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0A92-559E-4724-BB8C-EE0D87474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319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3848-F1A4-413C-B831-1F666B993F9C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0A92-559E-4724-BB8C-EE0D87474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356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3848-F1A4-413C-B831-1F666B993F9C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0A92-559E-4724-BB8C-EE0D87474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541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3848-F1A4-413C-B831-1F666B993F9C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0A92-559E-4724-BB8C-EE0D87474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44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3848-F1A4-413C-B831-1F666B993F9C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0A92-559E-4724-BB8C-EE0D87474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875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0C3848-F1A4-413C-B831-1F666B993F9C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2C0A92-559E-4724-BB8C-EE0D87474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094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0C3848-F1A4-413C-B831-1F666B993F9C}" type="datetimeFigureOut">
              <a:rPr lang="en-US" smtClean="0"/>
              <a:t>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2C0A92-559E-4724-BB8C-EE0D874742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778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john.dennehy@qc.cuny.edu" TargetMode="External"/><Relationship Id="rId5" Type="http://schemas.openxmlformats.org/officeDocument/2006/relationships/hyperlink" Target="http://www.qc.cuny.edu/Computing/Pages/Google-Apps---Students.aspx" TargetMode="External"/><Relationship Id="rId4" Type="http://schemas.openxmlformats.org/officeDocument/2006/relationships/hyperlink" Target="https://goo.gl/forms/CwjUZVxut3P1dKM3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05.png" title="horizontal lin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0" y="857250"/>
            <a:ext cx="9144000" cy="45719"/>
          </a:xfrm>
          <a:prstGeom prst="rect">
            <a:avLst/>
          </a:prstGeom>
          <a:ln/>
        </p:spPr>
      </p:pic>
      <p:pic>
        <p:nvPicPr>
          <p:cNvPr id="6" name="image09.png" descr="SigmaXiQueensCollege.png" title="Placeholder imag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2368659" y="815554"/>
            <a:ext cx="3730217" cy="1376992"/>
          </a:xfrm>
          <a:prstGeom prst="rect">
            <a:avLst/>
          </a:prstGeom>
          <a:ln/>
        </p:spPr>
      </p:pic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0" y="161583"/>
            <a:ext cx="9144000" cy="6232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3600" dirty="0">
                <a:latin typeface="Arial" panose="020B0604020202020204" pitchFamily="34" charset="0"/>
                <a:ea typeface="Economica"/>
                <a:cs typeface="Economica"/>
              </a:rPr>
              <a:t>CALL FOR ABSTRACTS</a:t>
            </a:r>
            <a:endParaRPr lang="en-US" altLang="en-US" sz="1600" dirty="0">
              <a:latin typeface="Arial" panose="020B0604020202020204" pitchFamily="34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-1" y="1296301"/>
            <a:ext cx="45719" cy="2077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-7142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 sz="1350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427008" y="2195185"/>
            <a:ext cx="8410754" cy="44473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algn="ctr"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0000"/>
                </a:solidFill>
                <a:latin typeface="Cambria" panose="02040503050406030204" pitchFamily="18" charset="0"/>
              </a:rPr>
              <a:t>31</a:t>
            </a:r>
            <a:r>
              <a:rPr lang="en-US" altLang="en-US" sz="2400" b="1" baseline="30000" dirty="0">
                <a:solidFill>
                  <a:srgbClr val="000000"/>
                </a:solidFill>
                <a:latin typeface="Cambria" panose="02040503050406030204" pitchFamily="18" charset="0"/>
              </a:rPr>
              <a:t>st </a:t>
            </a:r>
            <a:r>
              <a:rPr lang="en-US" altLang="en-US" sz="2400" b="1" dirty="0">
                <a:solidFill>
                  <a:srgbClr val="000000"/>
                </a:solidFill>
                <a:latin typeface="Cambria" panose="02040503050406030204" pitchFamily="18" charset="0"/>
              </a:rPr>
              <a:t>Annual Sigma Xi Research </a:t>
            </a:r>
            <a:r>
              <a:rPr lang="en-US" altLang="en-US" sz="2400" b="1" dirty="0" smtClean="0">
                <a:solidFill>
                  <a:srgbClr val="000000"/>
                </a:solidFill>
                <a:latin typeface="Cambria" panose="02040503050406030204" pitchFamily="18" charset="0"/>
              </a:rPr>
              <a:t>Day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200" b="1" dirty="0">
              <a:solidFill>
                <a:srgbClr val="000000"/>
              </a:solidFill>
              <a:latin typeface="Cambria" panose="02040503050406030204" pitchFamily="18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</a:rPr>
              <a:t>It is a pleasure to invite you to the 31</a:t>
            </a:r>
            <a:r>
              <a:rPr lang="en-US" altLang="en-US" sz="1400" baseline="30000" dirty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</a:rPr>
              <a:t>st </a:t>
            </a:r>
            <a:r>
              <a:rPr lang="en-US" altLang="en-US" sz="1400" dirty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</a:rPr>
              <a:t>Annual Sigma Xi Research Day. The conference is organized by the Queens College Chapter of the Sigma Xi Scientific Research Society and will take place on </a:t>
            </a:r>
            <a:r>
              <a:rPr lang="en-US" altLang="en-US" sz="1400" b="1">
                <a:solidFill>
                  <a:srgbClr val="957F59"/>
                </a:solidFill>
                <a:latin typeface="Cambria" panose="02040503050406030204" pitchFamily="18" charset="0"/>
                <a:ea typeface="Open Sans"/>
                <a:cs typeface="Open Sans"/>
              </a:rPr>
              <a:t>April </a:t>
            </a:r>
            <a:r>
              <a:rPr lang="en-US" altLang="en-US" sz="1400" b="1" smtClean="0">
                <a:solidFill>
                  <a:srgbClr val="957F59"/>
                </a:solidFill>
                <a:latin typeface="Cambria" panose="02040503050406030204" pitchFamily="18" charset="0"/>
                <a:ea typeface="Open Sans"/>
                <a:cs typeface="Open Sans"/>
              </a:rPr>
              <a:t>15</a:t>
            </a:r>
            <a:r>
              <a:rPr lang="en-US" altLang="en-US" sz="1400" b="1" dirty="0">
                <a:solidFill>
                  <a:srgbClr val="957F59"/>
                </a:solidFill>
                <a:latin typeface="Cambria" panose="02040503050406030204" pitchFamily="18" charset="0"/>
                <a:ea typeface="Open Sans"/>
                <a:cs typeface="Open Sans"/>
              </a:rPr>
              <a:t>, 2017</a:t>
            </a:r>
            <a:r>
              <a:rPr lang="en-US" altLang="en-US" sz="1400" dirty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</a:rPr>
              <a:t> from 10am to 1:30pm</a:t>
            </a:r>
            <a:r>
              <a:rPr lang="en-US" altLang="en-US" sz="1400" dirty="0" smtClean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</a:rPr>
              <a:t>.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50" dirty="0">
              <a:latin typeface="Cambria" panose="02040503050406030204" pitchFamily="18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</a:rPr>
              <a:t>All Queens College faculty, adjunct faculty, postdoctoral fellows, graduate students and undergraduate students are invited to present a poster at the 31</a:t>
            </a:r>
            <a:r>
              <a:rPr lang="en-US" altLang="en-US" sz="1400" baseline="30000" dirty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</a:rPr>
              <a:t>st</a:t>
            </a:r>
            <a:r>
              <a:rPr lang="en-US" altLang="en-US" sz="1400" dirty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</a:rPr>
              <a:t> Annual Sigma Xi Research Day. Space is limited to 80 total presenters</a:t>
            </a:r>
            <a:r>
              <a:rPr lang="en-US" altLang="en-US" sz="1400" dirty="0" smtClean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</a:rPr>
              <a:t>.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50" dirty="0">
              <a:latin typeface="Cambria" panose="02040503050406030204" pitchFamily="18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</a:rPr>
              <a:t>The </a:t>
            </a:r>
            <a:r>
              <a:rPr lang="en-US" altLang="en-US" sz="1400" b="1" dirty="0">
                <a:solidFill>
                  <a:srgbClr val="957F59"/>
                </a:solidFill>
                <a:latin typeface="Cambria" panose="02040503050406030204" pitchFamily="18" charset="0"/>
                <a:ea typeface="Open Sans"/>
                <a:cs typeface="Open Sans"/>
              </a:rPr>
              <a:t>deadline</a:t>
            </a:r>
            <a:r>
              <a:rPr lang="en-US" altLang="en-US" sz="1400" dirty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</a:rPr>
              <a:t> to submit abstracts is </a:t>
            </a:r>
            <a:r>
              <a:rPr lang="en-US" altLang="en-US" sz="1400" b="1" dirty="0">
                <a:solidFill>
                  <a:srgbClr val="957F59"/>
                </a:solidFill>
                <a:latin typeface="Cambria" panose="02040503050406030204" pitchFamily="18" charset="0"/>
                <a:ea typeface="Open Sans"/>
                <a:cs typeface="Open Sans"/>
              </a:rPr>
              <a:t>March 15</a:t>
            </a:r>
            <a:r>
              <a:rPr lang="en-US" altLang="en-US" sz="1400" b="1" baseline="30000" dirty="0">
                <a:solidFill>
                  <a:srgbClr val="957F59"/>
                </a:solidFill>
                <a:latin typeface="Cambria" panose="02040503050406030204" pitchFamily="18" charset="0"/>
                <a:ea typeface="Open Sans"/>
                <a:cs typeface="Open Sans"/>
              </a:rPr>
              <a:t>th</a:t>
            </a:r>
            <a:r>
              <a:rPr lang="en-US" altLang="en-US" sz="1400" b="1" dirty="0">
                <a:solidFill>
                  <a:srgbClr val="957F59"/>
                </a:solidFill>
                <a:latin typeface="Cambria" panose="02040503050406030204" pitchFamily="18" charset="0"/>
                <a:ea typeface="Open Sans"/>
                <a:cs typeface="Open Sans"/>
              </a:rPr>
              <a:t>, 2017</a:t>
            </a:r>
            <a:r>
              <a:rPr lang="en-US" altLang="en-US" sz="1400" dirty="0" smtClean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</a:rPr>
              <a:t>.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50" dirty="0">
              <a:latin typeface="Cambria" panose="02040503050406030204" pitchFamily="18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</a:rPr>
              <a:t>Selected presenters will be notified of acceptance by March 21</a:t>
            </a:r>
            <a:r>
              <a:rPr lang="en-US" altLang="en-US" sz="1400" baseline="30000" dirty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</a:rPr>
              <a:t>st</a:t>
            </a:r>
            <a:r>
              <a:rPr lang="en-US" altLang="en-US" sz="1400" dirty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</a:rPr>
              <a:t>, 2017</a:t>
            </a:r>
            <a:r>
              <a:rPr lang="en-US" altLang="en-US" sz="1400" dirty="0" smtClean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</a:rPr>
              <a:t>.</a:t>
            </a: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50" dirty="0">
              <a:latin typeface="Cambria" panose="02040503050406030204" pitchFamily="18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</a:rPr>
              <a:t>For instructions on abstract submission and to submit your abstract, please visit the following link: </a:t>
            </a:r>
            <a:r>
              <a:rPr lang="en-US" altLang="en-US" sz="1400" dirty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  <a:hlinkClick r:id="rId4"/>
              </a:rPr>
              <a:t>https://</a:t>
            </a:r>
            <a:r>
              <a:rPr lang="en-US" altLang="en-US" sz="1400" dirty="0" smtClean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  <a:hlinkClick r:id="rId4"/>
              </a:rPr>
              <a:t>goo.gl/forms/CwjUZVxut3P1dKM33</a:t>
            </a:r>
            <a:endParaRPr lang="en-US" altLang="en-US" sz="1400" dirty="0" smtClean="0">
              <a:solidFill>
                <a:srgbClr val="000000"/>
              </a:solidFill>
              <a:latin typeface="Cambria" panose="02040503050406030204" pitchFamily="18" charset="0"/>
              <a:ea typeface="Open Sans"/>
              <a:cs typeface="Open Sans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050" dirty="0">
              <a:latin typeface="Cambria" panose="02040503050406030204" pitchFamily="18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</a:rPr>
              <a:t>Note: You must log-in using </a:t>
            </a:r>
            <a:r>
              <a:rPr lang="en-US" altLang="en-US" sz="1400" dirty="0" smtClean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</a:rPr>
              <a:t>your QC Google </a:t>
            </a:r>
            <a:r>
              <a:rPr lang="en-US" altLang="en-US" sz="1400" dirty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</a:rPr>
              <a:t>Apps Account to submit an abstract. More information here: </a:t>
            </a:r>
            <a:r>
              <a:rPr lang="en-US" altLang="en-US" sz="1400" dirty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  <a:hlinkClick r:id="rId5"/>
              </a:rPr>
              <a:t>http://www.qc.cuny.edu/Computing/Pages/Google-Apps---Students.aspx</a:t>
            </a:r>
            <a:endParaRPr lang="en-US" altLang="en-US" sz="1050" dirty="0">
              <a:latin typeface="Cambria" panose="02040503050406030204" pitchFamily="18" charset="0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1400" dirty="0" smtClean="0">
              <a:solidFill>
                <a:srgbClr val="000000"/>
              </a:solidFill>
              <a:latin typeface="Cambria" panose="02040503050406030204" pitchFamily="18" charset="0"/>
              <a:ea typeface="Open Sans"/>
              <a:cs typeface="Open Sans"/>
            </a:endParaRPr>
          </a:p>
          <a:p>
            <a:pPr defTabSz="6858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400" dirty="0" smtClean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</a:rPr>
              <a:t>For </a:t>
            </a:r>
            <a:r>
              <a:rPr lang="en-US" altLang="en-US" sz="1400" dirty="0">
                <a:solidFill>
                  <a:srgbClr val="000000"/>
                </a:solidFill>
                <a:latin typeface="Cambria" panose="02040503050406030204" pitchFamily="18" charset="0"/>
                <a:ea typeface="Open Sans"/>
                <a:cs typeface="Open Sans"/>
              </a:rPr>
              <a:t>enquiries regarding the program, please contact: </a:t>
            </a:r>
            <a:r>
              <a:rPr lang="en-US" altLang="en-US" sz="1400" dirty="0">
                <a:solidFill>
                  <a:srgbClr val="1155CC"/>
                </a:solidFill>
                <a:latin typeface="Cambria" panose="02040503050406030204" pitchFamily="18" charset="0"/>
                <a:ea typeface="Open Sans"/>
                <a:cs typeface="Open Sans"/>
                <a:hlinkClick r:id="rId6"/>
              </a:rPr>
              <a:t>john.dennehy@qc.cuny.edu</a:t>
            </a:r>
            <a:endParaRPr lang="en-US" altLang="en-US" sz="2400" dirty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062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180</TotalTime>
  <Words>173</Words>
  <Application>Microsoft Office PowerPoint</Application>
  <PresentationFormat>On-screen Show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Economica</vt:lpstr>
      <vt:lpstr>Open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Dennehy</dc:creator>
  <cp:lastModifiedBy>John Dennehy</cp:lastModifiedBy>
  <cp:revision>6</cp:revision>
  <dcterms:created xsi:type="dcterms:W3CDTF">2017-02-15T19:07:34Z</dcterms:created>
  <dcterms:modified xsi:type="dcterms:W3CDTF">2017-02-20T17:06:23Z</dcterms:modified>
</cp:coreProperties>
</file>