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4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2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5BF4-2236-4E31-AA76-DC7EE336BFF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158-47FB-4111-8B68-552C0FD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reum@andover.ed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47824"/>
              </a:clrFrom>
              <a:clrTo>
                <a:srgbClr val="64782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5971" y="76198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Learn about how the IRT can help you with the graduate school application process!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RT_logo_ivy_CMYK (2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47824"/>
              </a:clrFrom>
              <a:clrTo>
                <a:srgbClr val="6478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86" y="1447800"/>
            <a:ext cx="1532474" cy="134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61123" y="2789841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Students interested in graduate studies in the Arts, Humanities, Social Sciences, Mathematics, Computer Science and Education are encouraged to attend!</a:t>
            </a:r>
          </a:p>
          <a:p>
            <a:pPr algn="ctr"/>
            <a:endParaRPr lang="en-US" sz="1600" dirty="0"/>
          </a:p>
          <a:p>
            <a:pPr algn="ctr"/>
            <a:r>
              <a:rPr lang="en-US" sz="2800" dirty="0"/>
              <a:t>INFORMATION SESSION: </a:t>
            </a:r>
          </a:p>
          <a:p>
            <a:pPr algn="ctr"/>
            <a:r>
              <a:rPr lang="en-US" sz="2800" dirty="0"/>
              <a:t>Date: Friday, 12/7/18</a:t>
            </a:r>
          </a:p>
          <a:p>
            <a:pPr algn="ctr"/>
            <a:r>
              <a:rPr lang="en-US" sz="2800" dirty="0"/>
              <a:t>Time: 3:00 – 4:00pm</a:t>
            </a:r>
          </a:p>
          <a:p>
            <a:pPr algn="ctr"/>
            <a:r>
              <a:rPr lang="en-US" sz="2800" dirty="0"/>
              <a:t>Location: Powdermaker Hall Room 304</a:t>
            </a:r>
            <a:endParaRPr lang="en-US" sz="1600" dirty="0"/>
          </a:p>
          <a:p>
            <a:pPr algn="ctr"/>
            <a:endParaRPr lang="en-US" sz="1000" dirty="0"/>
          </a:p>
          <a:p>
            <a:pPr algn="ctr"/>
            <a:r>
              <a:rPr lang="en-US" sz="1400" dirty="0"/>
              <a:t>For more information, please contact: </a:t>
            </a:r>
          </a:p>
          <a:p>
            <a:pPr algn="ctr"/>
            <a:r>
              <a:rPr lang="en-US" sz="1400" dirty="0"/>
              <a:t>Monica Reum, Recruitment &amp; Admission Program Specialist at </a:t>
            </a:r>
            <a:r>
              <a:rPr lang="en-US" sz="1400" u="sng" dirty="0">
                <a:hlinkClick r:id="rId5"/>
              </a:rPr>
              <a:t>mreum@andover.edu</a:t>
            </a:r>
            <a:r>
              <a:rPr lang="en-US" sz="1400" u="sng" dirty="0"/>
              <a:t> </a:t>
            </a:r>
            <a:r>
              <a:rPr lang="en-US" sz="1400" dirty="0"/>
              <a:t>or visit us at </a:t>
            </a:r>
            <a:r>
              <a:rPr lang="en-US" sz="1400" b="1" dirty="0"/>
              <a:t>irt.andover.edu</a:t>
            </a:r>
            <a:endParaRPr lang="en-US" sz="1400" b="1" u="sng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44083" y="761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FLF" panose="02000603070000020004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Interested in pursuing your Master’s or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Ph.D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165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AlexandriaFLF</vt:lpstr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Slater</dc:creator>
  <cp:lastModifiedBy>Monica R Reum</cp:lastModifiedBy>
  <cp:revision>17</cp:revision>
  <dcterms:created xsi:type="dcterms:W3CDTF">2015-06-03T14:56:56Z</dcterms:created>
  <dcterms:modified xsi:type="dcterms:W3CDTF">2018-10-11T13:52:13Z</dcterms:modified>
</cp:coreProperties>
</file>