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9A76681-25F6-45BE-A2B2-0F5233B92D36}" type="datetime1">
              <a:rPr lang="en-US"/>
              <a:pPr/>
              <a:t>10/31/2012</a:t>
            </a:fld>
            <a:endParaRPr lang="en-US"/>
          </a:p>
        </p:txBody>
      </p:sp>
      <p:sp>
        <p:nvSpPr>
          <p:cNvPr id="14340" name="Placeholder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3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43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67E9B8-67C9-45F8-943C-7A05475392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010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Placeholder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Placeholder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8A830-3597-4BC3-8F40-BFE184B7E80F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FF01-9259-48FE-952A-0CFE1D088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0DBF1-CA43-4271-96B4-5DDF626556FE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A2687-CBC0-46DC-BD1B-1271CE9F0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7BCA5-3F9C-4C95-9101-130F354A2CC7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61507-25D9-44FB-85C8-C0929D690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EAC0B-8FC9-4326-AFDC-06EFA1763B3F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9B9D5-9755-4D4A-A134-3C7496F3B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F952C-2A71-4351-8106-B344574FC4E4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73083-870D-4F9B-980B-4D2D167ED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06C38-B536-42D8-9526-35FEA8E77781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454CC-76E5-4353-B3A6-0E79958B9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FF691-8597-4864-B9F9-6A3D73273C2E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71C0F-60E6-4FFD-87C6-6E15E6B5F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23174-3EC1-4186-91A9-7BC6CACD3804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F2735-02A4-424E-809B-9352A2596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D2CDCB-5C67-474A-AAF9-7716C8816A4D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4AB7C-5FBD-4BDA-AF44-BB202FFC1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7BB72-FC52-4302-8F86-7E7AFE88533C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49754-66BF-4037-9E8D-0896ECCAC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0A289-F10B-4679-BD72-0EA60DD3C1EA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05F15-269D-4CE1-9960-105FD2393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4DBE8D8-D4FE-4B1A-972D-AF36080E630D}" type="datetimeFigureOut">
              <a:rPr lang="en-US"/>
              <a:pPr>
                <a:defRPr/>
              </a:pPr>
              <a:t>10/31/2012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C10FB14-6A27-444C-A56D-36FFE28AD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2" r:id="rId2"/>
    <p:sldLayoutId id="2147483921" r:id="rId3"/>
    <p:sldLayoutId id="2147483920" r:id="rId4"/>
    <p:sldLayoutId id="2147483919" r:id="rId5"/>
    <p:sldLayoutId id="2147483918" r:id="rId6"/>
    <p:sldLayoutId id="2147483917" r:id="rId7"/>
    <p:sldLayoutId id="2147483916" r:id="rId8"/>
    <p:sldLayoutId id="2147483915" r:id="rId9"/>
    <p:sldLayoutId id="2147483914" r:id="rId10"/>
    <p:sldLayoutId id="214748391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charset="0"/>
          <a:ea typeface="ＭＳ Ｐゴシック" charset="-128"/>
          <a:cs typeface="ＭＳ Ｐゴシック" charset="-128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charset="2"/>
        <a:buChar char="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charset="2"/>
        <a:buChar char="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charset="2"/>
        <a:buChar char="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charset="2"/>
        <a:buChar char="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charset="2"/>
        <a:buChar char="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4000"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418" y="2667885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/>
            </a:r>
            <a:br>
              <a:rPr lang="en-US" dirty="0" smtClean="0">
                <a:ea typeface="+mj-ea"/>
                <a:cs typeface="+mj-cs"/>
              </a:rPr>
            </a:br>
            <a:endParaRPr lang="en-US" dirty="0">
              <a:ea typeface="+mj-ea"/>
              <a:cs typeface="+mj-cs"/>
            </a:endParaRPr>
          </a:p>
        </p:txBody>
      </p:sp>
      <p:sp>
        <p:nvSpPr>
          <p:cNvPr id="13315" name="Subtitle 2" hidden="1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en-US"/>
          </a:p>
        </p:txBody>
      </p:sp>
      <p:pic>
        <p:nvPicPr>
          <p:cNvPr id="13316" name="Picture 2" descr="C:\Users\Edward\Desktop\Ascend Stuff\Economics Honor Society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5257800"/>
            <a:ext cx="259080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24600" y="3781425"/>
            <a:ext cx="239236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-17463"/>
            <a:ext cx="1281113" cy="104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Box 4"/>
          <p:cNvSpPr txBox="1">
            <a:spLocks noChangeArrowheads="1"/>
          </p:cNvSpPr>
          <p:nvPr/>
        </p:nvSpPr>
        <p:spPr bwMode="auto">
          <a:xfrm>
            <a:off x="2592388" y="265113"/>
            <a:ext cx="4572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latin typeface="Georgia" charset="0"/>
              </a:rPr>
              <a:t>The Private Bank</a:t>
            </a:r>
          </a:p>
        </p:txBody>
      </p:sp>
      <p:sp>
        <p:nvSpPr>
          <p:cNvPr id="8" name="Rectangle 7"/>
          <p:cNvSpPr/>
          <p:nvPr/>
        </p:nvSpPr>
        <p:spPr>
          <a:xfrm>
            <a:off x="362588" y="1041698"/>
            <a:ext cx="7649851" cy="707886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u="sng" dirty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ea typeface="+mn-ea"/>
                <a:cs typeface="+mn-cs"/>
              </a:rPr>
              <a:t>Wealth Management </a:t>
            </a:r>
            <a:r>
              <a:rPr lang="en-US" sz="4000" b="1" u="sng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ea typeface="+mn-ea"/>
                <a:cs typeface="+mn-cs"/>
              </a:rPr>
              <a:t>Workshop</a:t>
            </a:r>
            <a:endParaRPr lang="en-US" sz="4000" b="1" u="sng" dirty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51613" y="3224213"/>
            <a:ext cx="23637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Sponsors: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488" y="1779588"/>
            <a:ext cx="9078912" cy="406265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Join Ascend and the Economics Honor Society as we learn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about the exciting career of Wealth Management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from Senior Wealth Advisors at Wells Fargo Private Bank: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Thomas Mackay Belden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Senior Vice President, Wealth Advisor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Gregg 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Koutouvidis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Senior Vice President, Wealth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Advisor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3323" name="TextBox 10"/>
          <p:cNvSpPr txBox="1">
            <a:spLocks noChangeArrowheads="1"/>
          </p:cNvSpPr>
          <p:nvPr/>
        </p:nvSpPr>
        <p:spPr bwMode="auto">
          <a:xfrm>
            <a:off x="0" y="5257800"/>
            <a:ext cx="4800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Date:  Monday, November 5, 2012</a:t>
            </a:r>
          </a:p>
          <a:p>
            <a:r>
              <a:rPr lang="en-US" sz="2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Time:  Free hour (12:15pm-1:30pm)</a:t>
            </a:r>
          </a:p>
          <a:p>
            <a:r>
              <a:rPr lang="en-US" sz="2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Location:  PH 114</a:t>
            </a:r>
            <a:endParaRPr lang="en-US" sz="28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endParaRPr lang="en-US" sz="2400" dirty="0">
              <a:latin typeface="Book Antiqu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23813" y="6351588"/>
            <a:ext cx="6629401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  <a:ea typeface="+mn-ea"/>
                <a:cs typeface="+mn-cs"/>
              </a:rPr>
              <a:t>Free Food &amp; Drinks Will Be Served!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9">
      <a:dk1>
        <a:sysClr val="windowText" lastClr="000000"/>
      </a:dk1>
      <a:lt1>
        <a:srgbClr val="E1EFF4"/>
      </a:lt1>
      <a:dk2>
        <a:srgbClr val="D9B3FF"/>
      </a:dk2>
      <a:lt2>
        <a:srgbClr val="C9C2D1"/>
      </a:lt2>
      <a:accent1>
        <a:srgbClr val="CEB966"/>
      </a:accent1>
      <a:accent2>
        <a:srgbClr val="9CB084"/>
      </a:accent2>
      <a:accent3>
        <a:srgbClr val="E1EFF4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230</TotalTime>
  <Words>80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</dc:creator>
  <cp:lastModifiedBy>Robert</cp:lastModifiedBy>
  <cp:revision>22</cp:revision>
  <dcterms:created xsi:type="dcterms:W3CDTF">2012-10-24T13:41:48Z</dcterms:created>
  <dcterms:modified xsi:type="dcterms:W3CDTF">2012-10-31T20:50:33Z</dcterms:modified>
</cp:coreProperties>
</file>